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p:scale>
        <a:sx n="33" d="100"/>
        <a:sy n="33"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01:00pm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02:00pm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03:00pm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30794</TotalTime>
  <Words>1188</Words>
  <Application>Microsoft Office PowerPoint</Application>
  <PresentationFormat>Custom</PresentationFormat>
  <Paragraphs>241</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1233</cp:revision>
  <cp:lastPrinted>2021-01-14T21:20:43Z</cp:lastPrinted>
  <dcterms:created xsi:type="dcterms:W3CDTF">2020-12-18T20:24:02Z</dcterms:created>
  <dcterms:modified xsi:type="dcterms:W3CDTF">2024-02-05T20:40:46Z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